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6" r:id="rId10"/>
    <p:sldId id="264" r:id="rId11"/>
    <p:sldId id="25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41CA-A34A-442F-A3AE-A431444C6DA5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DBD3-8256-4137-90E3-8F3CD4E40B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hamorrobible.org/images/photos/gpw-20050304-UnitedStatesDepartmentOfEnergy-XX-33-thermonuclear-hydrogen-bomb-Operation-Castle-ROMEO-Event-Bikini-Atoll-Marshall-Islands-19540327-large.jpg"/>
          <p:cNvPicPr>
            <a:picLocks noChangeAspect="1" noChangeArrowheads="1"/>
          </p:cNvPicPr>
          <p:nvPr/>
        </p:nvPicPr>
        <p:blipFill>
          <a:blip r:embed="rId2" cstate="print">
            <a:lum bright="42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8569325" cy="1470025"/>
          </a:xfrm>
        </p:spPr>
        <p:txBody>
          <a:bodyPr/>
          <a:lstStyle/>
          <a:p>
            <a:pPr eaLnBrk="1" hangingPunct="1"/>
            <a:r>
              <a:rPr lang="pt-BR" smtClean="0"/>
              <a:t>ATUALIDADES 2011</a:t>
            </a:r>
            <a:br>
              <a:rPr lang="pt-BR" smtClean="0"/>
            </a:br>
            <a:r>
              <a:rPr lang="pt-BR" smtClean="0"/>
              <a:t>CURSO VEIGA – VEIGA CONCURSOS</a:t>
            </a:r>
          </a:p>
        </p:txBody>
      </p:sp>
      <p:sp>
        <p:nvSpPr>
          <p:cNvPr id="2052" name="Subtítulo 2"/>
          <p:cNvSpPr>
            <a:spLocks noGrp="1"/>
          </p:cNvSpPr>
          <p:nvPr>
            <p:ph type="subTitle" idx="1"/>
          </p:nvPr>
        </p:nvSpPr>
        <p:spPr>
          <a:xfrm>
            <a:off x="1331913" y="5637213"/>
            <a:ext cx="6400800" cy="1247775"/>
          </a:xfrm>
        </p:spPr>
        <p:txBody>
          <a:bodyPr/>
          <a:lstStyle/>
          <a:p>
            <a:pPr eaLnBrk="1" hangingPunct="1"/>
            <a:endParaRPr 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PROFESSOR: LÉO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4tZ8K58UsS4/TJQP5YDOeKI/AAAAAAAAAC8/8_qVC1bodZ4/s1600/Mohmud+Ahamadine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60648"/>
            <a:ext cx="3876675" cy="4676776"/>
          </a:xfrm>
          <a:prstGeom prst="rect">
            <a:avLst/>
          </a:prstGeom>
          <a:noFill/>
        </p:spPr>
      </p:pic>
      <p:pic>
        <p:nvPicPr>
          <p:cNvPr id="15364" name="Picture 4" descr="http://www.politicainternacional.com.br/wp-content/uploads/2010/04/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4948913" cy="3024336"/>
          </a:xfrm>
          <a:prstGeom prst="rect">
            <a:avLst/>
          </a:prstGeom>
          <a:noFill/>
        </p:spPr>
      </p:pic>
      <p:pic>
        <p:nvPicPr>
          <p:cNvPr id="6" name="Imagem 5" descr="O líder norte-coreano Kim Jong Il desafiou a comunidade internacional ao efetuar testes com armas nuclea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8136188" imgH="518469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pt-BR" dirty="0" smtClean="0"/>
              <a:t>Irã e </a:t>
            </a:r>
            <a:r>
              <a:rPr lang="pt-BR" dirty="0" err="1" smtClean="0"/>
              <a:t>Coreia</a:t>
            </a:r>
            <a:r>
              <a:rPr lang="pt-BR" dirty="0" smtClean="0"/>
              <a:t> do Norte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Fazia tempo que o mundo não sentia medo de uma guerra nuclear. O temor, comum durante a Guerra Fria nos anos em que a União Soviética vivia atrás da Cortina de Ferro, voltou à pauta da ONU por causa de duas nações: Irã e Coréia do Norte.</a:t>
            </a:r>
          </a:p>
          <a:p>
            <a:r>
              <a:rPr lang="pt-BR" dirty="0" smtClean="0"/>
              <a:t>Em janeiro, o Irã anunciou à comunidade internacional que tinha reaberto seu programa nuclear, e em abril comunicou que havia conseguido enriquecer urânio em grande escala para produzir energia. Rapidamente, os EUA acusaram a república islâmica de querer fabricar armas nucleares. Israel chegou a dizer que Teerã estava a meses de fabricar uma bomba atômica.</a:t>
            </a:r>
          </a:p>
          <a:p>
            <a:r>
              <a:rPr lang="pt-BR" dirty="0" smtClean="0"/>
              <a:t>A discussão atravessou o ano. O Conselho de Segurança da ONU se reuniu para avaliar novas sanções caso Teerã não suspendesse o enriquecimento. Em setembro, o chefe de política exterior da União Européia, Javier </a:t>
            </a:r>
            <a:r>
              <a:rPr lang="pt-BR" dirty="0" err="1" smtClean="0"/>
              <a:t>Solana</a:t>
            </a:r>
            <a:r>
              <a:rPr lang="pt-BR" dirty="0" smtClean="0"/>
              <a:t>, se reuniu em Berlim com o chefe dos negociadores iranianos, Ali </a:t>
            </a:r>
            <a:r>
              <a:rPr lang="pt-BR" dirty="0" err="1" smtClean="0"/>
              <a:t>Larijani</a:t>
            </a:r>
            <a:r>
              <a:rPr lang="pt-BR" dirty="0" smtClean="0"/>
              <a:t>, para discutir um acordo para a suspensão do enriquecimento de urânio.</a:t>
            </a:r>
          </a:p>
          <a:p>
            <a:r>
              <a:rPr lang="pt-BR" dirty="0" smtClean="0"/>
              <a:t>As potências ocidentais chegaram a preparar um pacote de incentivos com o intuito de convencer o país a limitar seu programa nuclear. No entanto, mesmo com todos os esforços internacionais, o Irã continuou dizendo que seria inaceitável suspender o programa nuclear por ele ser pacífico, além de um assunto de soberania nacional.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Coréia do Norte desafia o mundo</a:t>
            </a:r>
          </a:p>
          <a:p>
            <a:r>
              <a:rPr lang="pt-BR" dirty="0" smtClean="0"/>
              <a:t>No dia 9 de outubro, a Coréia do Norte realizou seu primeiro teste nuclear, ignorando os pedidos da comunidade internacional. Apesar de ser considerado de pequenas dimensões, o teste levou o Conselho de Segurança da ONU a impor sanções financeiras e bélicas ao país do ditador Kim Jong Il.</a:t>
            </a:r>
          </a:p>
          <a:p>
            <a:r>
              <a:rPr lang="pt-BR" dirty="0" smtClean="0"/>
              <a:t>O anúncio norte-coreano foi feito no dia 3 de outubro. Em comunicado, o governo disse que "a extrema ameaça dos Estados Unidos de desatar uma guerra nuclear, além das sanções e pressões que impõem, obrigam a República Democrática Popular da Coréia a realizar um teste nuclear, processo essencial para desenvolver a dissuasão atômica como medida de defesa".</a:t>
            </a:r>
          </a:p>
          <a:p>
            <a:r>
              <a:rPr lang="pt-BR" dirty="0" smtClean="0"/>
              <a:t>Os EUA classificaram o teste como "inaceitável". Japão, Rússia e até a aliada China qualificaram o ato como "imperdoável" e pediram prudência à Coréia do Norte.</a:t>
            </a:r>
          </a:p>
          <a:p>
            <a:r>
              <a:rPr lang="pt-BR" dirty="0" smtClean="0"/>
              <a:t>A secretária de Estado americana, Condoleezza Rice, chegou a viajar para Seul, capital da Coréia do Sul, para discutir com as autoridades a crise nuclear. A comunidade internacional afirmou que Kim Jong Il seguiu para um isolamento cada vez maior.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hamorrobible.org/images/photos/gpw-20050304-UnitedStatesDepartmentOfEnergy-XX-33-thermonuclear-hydrogen-bomb-Operation-Castle-ROMEO-Event-Bikini-Atoll-Marshall-Islands-1954032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imgs.cmjornal.xl.pt/imgs/share/2009-05-25093056_CA967162-B341-4FEB-88DD-FECB0766BF67$$738d42d9-134c-4fbe-a85a-da00e83fdc20$$630fd295-282d-4bdd-bf8f-f381478bc5e4$$img_carrouselTopHomepage$$pt$$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2936"/>
            <a:ext cx="299922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7128792"/>
          </a:xfrm>
        </p:spPr>
        <p:txBody>
          <a:bodyPr>
            <a:normAutofit fontScale="55000" lnSpcReduction="20000"/>
          </a:bodyPr>
          <a:lstStyle/>
          <a:p>
            <a:r>
              <a:rPr lang="pt-BR" dirty="0" err="1" smtClean="0"/>
              <a:t>Coreia</a:t>
            </a:r>
            <a:r>
              <a:rPr lang="pt-BR" dirty="0" smtClean="0"/>
              <a:t> do Norte e Irã comercializam tecnologia míssil</a:t>
            </a:r>
          </a:p>
          <a:p>
            <a:r>
              <a:rPr lang="pt-BR" dirty="0" smtClean="0"/>
              <a:t>NOVA YORK (Reuters) - A </a:t>
            </a:r>
            <a:r>
              <a:rPr lang="pt-BR" dirty="0" err="1" smtClean="0"/>
              <a:t>Coreia</a:t>
            </a:r>
            <a:r>
              <a:rPr lang="pt-BR" dirty="0" smtClean="0"/>
              <a:t> do Norte e o Irã aparentemente estão comercializando regularmente tecnologia de mísseis e balística, violando as sanções da Organização das Nações Unidas (ONU), de acordo com um relatório confidencial do organismo obtido pela Reuters neste sábado.</a:t>
            </a:r>
          </a:p>
          <a:p>
            <a:r>
              <a:rPr lang="pt-BR" dirty="0" smtClean="0"/>
              <a:t>O documento também diz que a transferência ilícita de tecnologia ocorre por meio de um terceiro país, que seria a China, segundo relataram à Reuters vários diplomatas, sob condição de anonimato.</a:t>
            </a:r>
          </a:p>
          <a:p>
            <a:r>
              <a:rPr lang="pt-BR" dirty="0" smtClean="0"/>
              <a:t>O relatório foi apresentado ao Conselho de Segurança da ONU por um Painel de Peritos da entidade, um grupo que monitora o cumprimento das sanções impostas pelo organismo à </a:t>
            </a:r>
            <a:r>
              <a:rPr lang="pt-BR" dirty="0" err="1" smtClean="0"/>
              <a:t>Coreia</a:t>
            </a:r>
            <a:r>
              <a:rPr lang="pt-BR" dirty="0" smtClean="0"/>
              <a:t> do Norte, após o país realizar dois testes nucleares em 2006 e 2009.</a:t>
            </a:r>
          </a:p>
          <a:p>
            <a:r>
              <a:rPr lang="pt-BR" dirty="0" smtClean="0"/>
              <a:t>As sanções da ONU incluem a proibição de trocas de tecnologia nuclear e de mísseis de Pyongyang, bem como o embargo de armas. As medidas também proíbem o comércio com algumas empresas norte-coreanas e pede o congelamento de bens e a proibição de viagem a alguns cidadãos do país.</a:t>
            </a:r>
          </a:p>
          <a:p>
            <a:r>
              <a:rPr lang="pt-BR" dirty="0" smtClean="0"/>
              <a:t>"Suspeita-se que itens proibidos relacionados a mísseis balísticos tenham sido comercializados entre a República Popular Democrática da </a:t>
            </a:r>
            <a:r>
              <a:rPr lang="pt-BR" dirty="0" err="1" smtClean="0"/>
              <a:t>Coreia</a:t>
            </a:r>
            <a:r>
              <a:rPr lang="pt-BR" dirty="0" smtClean="0"/>
              <a:t> (</a:t>
            </a:r>
            <a:r>
              <a:rPr lang="pt-BR" dirty="0" err="1" smtClean="0"/>
              <a:t>Coreia</a:t>
            </a:r>
            <a:r>
              <a:rPr lang="pt-BR" dirty="0" smtClean="0"/>
              <a:t> do Norte) e a República Islâmica do Irã em </a:t>
            </a:r>
            <a:r>
              <a:rPr lang="pt-BR" dirty="0" err="1" smtClean="0"/>
              <a:t>voos</a:t>
            </a:r>
            <a:r>
              <a:rPr lang="pt-BR" dirty="0" smtClean="0"/>
              <a:t> regulares da </a:t>
            </a:r>
            <a:r>
              <a:rPr lang="pt-BR" dirty="0" err="1" smtClean="0"/>
              <a:t>Air</a:t>
            </a:r>
            <a:r>
              <a:rPr lang="pt-BR" dirty="0" smtClean="0"/>
              <a:t> </a:t>
            </a:r>
            <a:r>
              <a:rPr lang="pt-BR" dirty="0" err="1" smtClean="0"/>
              <a:t>Koryo</a:t>
            </a:r>
            <a:r>
              <a:rPr lang="pt-BR" dirty="0" smtClean="0"/>
              <a:t> e </a:t>
            </a:r>
            <a:r>
              <a:rPr lang="pt-BR" dirty="0" err="1" smtClean="0"/>
              <a:t>Air</a:t>
            </a:r>
            <a:r>
              <a:rPr lang="pt-BR" dirty="0" smtClean="0"/>
              <a:t> Irã", diz o relatório.</a:t>
            </a:r>
          </a:p>
          <a:p>
            <a:r>
              <a:rPr lang="pt-BR" dirty="0" smtClean="0"/>
              <a:t>"Para o transporte de carga, como armas e material relacionado, cuja natureza ilícita ficaria evidente em qualquer inspeção física rápida, a </a:t>
            </a:r>
            <a:r>
              <a:rPr lang="pt-BR" dirty="0" err="1" smtClean="0"/>
              <a:t>Coreia</a:t>
            </a:r>
            <a:r>
              <a:rPr lang="pt-BR" dirty="0" smtClean="0"/>
              <a:t> (do Norte) parece preferir </a:t>
            </a:r>
            <a:r>
              <a:rPr lang="pt-BR" dirty="0" err="1" smtClean="0"/>
              <a:t>voos</a:t>
            </a:r>
            <a:r>
              <a:rPr lang="pt-BR" dirty="0" smtClean="0"/>
              <a:t> cargueiros fretados", acrescenta o documento.</a:t>
            </a:r>
          </a:p>
          <a:p>
            <a:r>
              <a:rPr lang="pt-BR" dirty="0" smtClean="0"/>
              <a:t>O texto afirma ainda que as aeronaves tendem a voar "de ou para os hubs aéreos de carga e que faltam monitoramento e segurança a que os terminais de passageiros e os </a:t>
            </a:r>
            <a:r>
              <a:rPr lang="pt-BR" dirty="0" err="1" smtClean="0"/>
              <a:t>voos</a:t>
            </a:r>
            <a:r>
              <a:rPr lang="pt-BR" dirty="0" smtClean="0"/>
              <a:t> estão sujeitos agora".</a:t>
            </a:r>
          </a:p>
          <a:p>
            <a:r>
              <a:rPr lang="pt-BR" dirty="0" smtClean="0"/>
              <a:t>Vários diplomatas do Conselho de Segurança da ONU disseram que a China está insatisfeita com o relatório. No passado, Pequim impediu a publicação de documentos de peritos do painel do organismo sobre a </a:t>
            </a:r>
            <a:r>
              <a:rPr lang="pt-BR" dirty="0" err="1" smtClean="0"/>
              <a:t>Coreia</a:t>
            </a:r>
            <a:r>
              <a:rPr lang="pt-BR" dirty="0" smtClean="0"/>
              <a:t> do Norte e o Sudão. No início desta semana, a Rússia tomou medidas semelhantes para suprimir um relatório do painel igualmente desfavorável ao país.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84076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Rússia quer que negociação nuclear com Irã seja retomada logo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MOSCOU (Reuters) - O ministro das Relações Exteriores russo, Sergei </a:t>
            </a:r>
            <a:r>
              <a:rPr lang="pt-BR" dirty="0" err="1" smtClean="0"/>
              <a:t>Lavrov</a:t>
            </a:r>
            <a:r>
              <a:rPr lang="pt-BR" dirty="0" smtClean="0"/>
              <a:t>, disse nesta quarta-feira esperar que as negociações entre as potências mundiais e o Irã sobre o programa nuclear iraniano sejam retomadas em breve e usem a proposta de Moscou como base.</a:t>
            </a:r>
          </a:p>
          <a:p>
            <a:r>
              <a:rPr lang="pt-BR" dirty="0" err="1" smtClean="0"/>
              <a:t>Lavrov</a:t>
            </a:r>
            <a:r>
              <a:rPr lang="pt-BR" dirty="0" smtClean="0"/>
              <a:t> disse que o Irã havia demonstrado um "vívido interesse" na proposta, cujos detalhes ainda não foram divulgados ao público.</a:t>
            </a:r>
          </a:p>
          <a:p>
            <a:r>
              <a:rPr lang="pt-BR" dirty="0" smtClean="0"/>
              <a:t>"Esperamos que isso nos ajude a seguir em frente mais rápido do que temos visto até o momento, e que possamos retomar as negociações em breve", disse </a:t>
            </a:r>
            <a:r>
              <a:rPr lang="pt-BR" dirty="0" err="1" smtClean="0"/>
              <a:t>Lavrov</a:t>
            </a:r>
            <a:r>
              <a:rPr lang="pt-BR" dirty="0" smtClean="0"/>
              <a:t> em coletiva de imprensa conjunta com o ministro das Relações Exteriores iraniano, Ali </a:t>
            </a:r>
            <a:r>
              <a:rPr lang="pt-BR" dirty="0" err="1" smtClean="0"/>
              <a:t>Akbar</a:t>
            </a:r>
            <a:r>
              <a:rPr lang="pt-BR" dirty="0" smtClean="0"/>
              <a:t> </a:t>
            </a:r>
            <a:r>
              <a:rPr lang="pt-BR" dirty="0" err="1" smtClean="0"/>
              <a:t>Salehi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Salehi</a:t>
            </a:r>
            <a:r>
              <a:rPr lang="pt-BR" dirty="0" smtClean="0"/>
              <a:t> elogiou a proposta de Moscou para sua abordagem "passo a passo" na disputa, dizendo que continha "elementos bons" e que Teerã iria estudar os detalhes.</a:t>
            </a:r>
          </a:p>
          <a:p>
            <a:r>
              <a:rPr lang="pt-BR" dirty="0" smtClean="0"/>
              <a:t>O presidente iraniano </a:t>
            </a:r>
            <a:r>
              <a:rPr lang="pt-BR" dirty="0" err="1" smtClean="0"/>
              <a:t>Mahmoud</a:t>
            </a:r>
            <a:r>
              <a:rPr lang="pt-BR" dirty="0" smtClean="0"/>
              <a:t> </a:t>
            </a:r>
            <a:r>
              <a:rPr lang="pt-BR" dirty="0" err="1" smtClean="0"/>
              <a:t>Ahmadinejad</a:t>
            </a:r>
            <a:r>
              <a:rPr lang="pt-BR" dirty="0" smtClean="0"/>
              <a:t> na terça-feira recebeu positivamente a tentativa de Moscou de reavivar os diálogos com as seis potências mundiais que consideram o programa iraniano de enriquecimento nuclear pode ter como objetivo a produção de armas nucleares, mas também foi vago sobre o que seria a agenda.</a:t>
            </a:r>
          </a:p>
          <a:p>
            <a:r>
              <a:rPr lang="pt-BR" dirty="0" err="1" smtClean="0"/>
              <a:t>Lavrov</a:t>
            </a:r>
            <a:r>
              <a:rPr lang="pt-BR" dirty="0" smtClean="0"/>
              <a:t> apresentou ao presidente norte-americano, Barack Obama, no mês passado uma abordagem passo a passo segundo o qual o Irã trataria de seu programa nuclear e seria recompensado com um levantamento gradual das sanções.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912768"/>
          </a:xfrm>
        </p:spPr>
        <p:txBody>
          <a:bodyPr>
            <a:normAutofit fontScale="55000" lnSpcReduction="20000"/>
          </a:bodyPr>
          <a:lstStyle/>
          <a:p>
            <a:r>
              <a:rPr lang="pt-BR" dirty="0" err="1" smtClean="0"/>
              <a:t>Lavrov</a:t>
            </a:r>
            <a:r>
              <a:rPr lang="pt-BR" dirty="0" smtClean="0"/>
              <a:t> também disse que a usina nuclear de </a:t>
            </a:r>
            <a:r>
              <a:rPr lang="pt-BR" dirty="0" err="1" smtClean="0"/>
              <a:t>Bushehr</a:t>
            </a:r>
            <a:r>
              <a:rPr lang="pt-BR" dirty="0" smtClean="0"/>
              <a:t>, que a Rússia concordou em construir nos anos 1990, começaria a operar muito em breve e que a data estava sendo determinada junto com o Irã.</a:t>
            </a:r>
          </a:p>
          <a:p>
            <a:r>
              <a:rPr lang="pt-BR" dirty="0" smtClean="0"/>
              <a:t>Um diplomata russo disse neste ano que a usina provavelmente estaria operando até o começo de agosto.</a:t>
            </a:r>
          </a:p>
          <a:p>
            <a:r>
              <a:rPr lang="pt-BR" dirty="0" smtClean="0"/>
              <a:t>O Irã lançou o seu Programa Nuclear  em 1950. Na época o país teve a ajuda dos EUA na elaboração do programa, a ajuda norte-americana foi justificada pelo projeto “Átomos para a Paz”.</a:t>
            </a:r>
          </a:p>
          <a:p>
            <a:r>
              <a:rPr lang="pt-BR" dirty="0" smtClean="0"/>
              <a:t>Em 1979, durante a Revolução Islâmica, o governo iraniano engavetou a continuação do programa que retornaria anos depois sem ajuda externa. O programa é composto por centros de pesquisa, minas de urânio, reatores nucleares e centros de processamento e enriquecimento de urânio.</a:t>
            </a:r>
          </a:p>
          <a:p>
            <a:r>
              <a:rPr lang="pt-BR" dirty="0" smtClean="0"/>
              <a:t>A empresa alemã </a:t>
            </a:r>
            <a:r>
              <a:rPr lang="pt-BR" dirty="0" err="1" smtClean="0"/>
              <a:t>Kraftwerk</a:t>
            </a:r>
            <a:r>
              <a:rPr lang="pt-BR" dirty="0" smtClean="0"/>
              <a:t> deixou de desenvolver o programa iraniano em 1979, deixando pela quase metade a construção de dois reatores por pagamentos atrasados e por pressão do governo norte-americano. A conclusão dos reatores foi iniciada em 1995, por meio de um acordo firmado entre o Irã e a Rússia.</a:t>
            </a:r>
          </a:p>
          <a:p>
            <a:r>
              <a:rPr lang="pt-BR" dirty="0" smtClean="0"/>
              <a:t>O acordo entre o Irã e a Rússia previa a instalação de um reator de água pressurizada prevista para o ano de 2009. O governo do Irã desde então tem anunciado pretensões de desenvolver uma nova central nuclear com capacidade de 360 </a:t>
            </a:r>
            <a:r>
              <a:rPr lang="pt-BR" dirty="0" err="1" smtClean="0"/>
              <a:t>MWe</a:t>
            </a:r>
            <a:r>
              <a:rPr lang="pt-BR" dirty="0" smtClean="0"/>
              <a:t> na região de </a:t>
            </a:r>
            <a:r>
              <a:rPr lang="pt-BR" dirty="0" err="1" smtClean="0"/>
              <a:t>Darkhovin</a:t>
            </a:r>
            <a:r>
              <a:rPr lang="pt-BR" dirty="0" smtClean="0"/>
              <a:t>, além de aprofundar os projetos de exploração de novas minas de urânio.</a:t>
            </a:r>
          </a:p>
          <a:p>
            <a:r>
              <a:rPr lang="pt-BR" dirty="0" smtClean="0"/>
              <a:t>Apesar das desconfianças  por parte dos EUA e do ocidente, o Irã alega que tais investimentos tem o objetivo de aumentar a capacidade de geração de energia elétrica em até 6.000 MW. Mesmo anunciando  que utilizará a produção atômica para fins pacíficos, o Conselho de Segurança da ONU adotou quatro resoluções de sanção contra o Irã, com o intuito de isolar o país e convencê-lo a desistir dos investimentos.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O assunto é gerido pela Agência Internacional de Energia Atômica (AIEA) e pelo grupo “5+1” composto pela China, França, Reino Unido, Rússia (partes do Conselho de Segurança) e a Alemanha.</a:t>
            </a:r>
          </a:p>
          <a:p>
            <a:r>
              <a:rPr lang="pt-BR" dirty="0" smtClean="0"/>
              <a:t>Em agosto de 2002, o Conselho Nacional de Resistência do Irã havia anunciado que o país estava enriquecendo urânio nos laboratórios de </a:t>
            </a:r>
            <a:r>
              <a:rPr lang="pt-BR" dirty="0" err="1" smtClean="0"/>
              <a:t>Natanz</a:t>
            </a:r>
            <a:r>
              <a:rPr lang="pt-BR" dirty="0" smtClean="0"/>
              <a:t>. No ano seguinte, A Agência Internacional de Energia Atômica alegando desrespeito por parte do Irã ao Tratado de Não-Proliferação Nuclear, exigiu que o país permitisse a realização de inspeções.</a:t>
            </a:r>
          </a:p>
          <a:p>
            <a:r>
              <a:rPr lang="pt-BR" dirty="0" smtClean="0"/>
              <a:t>Em julho de 2006, o setor de CS da ONU exigiu que o Irã suspendesse suas atividades nucleares até agosto, o prazo foi desobedecido. Em setembro do mesmo ano, Rússia e Irã fazem novo acordo para iniciar a instalação da primeira estação de energia nuclear do Irã.</a:t>
            </a:r>
          </a:p>
          <a:p>
            <a:r>
              <a:rPr lang="pt-BR" dirty="0" smtClean="0"/>
              <a:t>Porém, as suspeitas de enriquecimento de urânio no país continuando incomodando a AIEA. No início de 2007, o Irã chegou barrar o acesso de 38 inspetores da AIEA como retaliação às sanções sofridas.</a:t>
            </a:r>
          </a:p>
          <a:p>
            <a:r>
              <a:rPr lang="pt-BR" dirty="0" smtClean="0"/>
              <a:t>Até o ano de 2010, depois de testes de produção nuclear e de conflitos diplomáticos, o Irã, no dia 17 de maio de 2010, assinou acordo com o Brasil e a Turquia, no qual prometeu receber o urânio já enriquecido da Turquia.</a:t>
            </a:r>
          </a:p>
          <a:p>
            <a:r>
              <a:rPr lang="pt-BR" dirty="0" smtClean="0"/>
              <a:t>As negociações foram iniciadas pela diplomacia brasileira, com a presença do presidente Luiz Inácio Lula da Silva , com a colaboração do primeiro-ministro turco, Recep Tayyip Erdogan , e a aceitação do presidente do Irã, </a:t>
            </a:r>
            <a:r>
              <a:rPr lang="pt-BR" dirty="0" err="1" smtClean="0"/>
              <a:t>Mahmoud</a:t>
            </a:r>
            <a:r>
              <a:rPr lang="pt-BR" dirty="0" smtClean="0"/>
              <a:t> </a:t>
            </a:r>
            <a:r>
              <a:rPr lang="pt-BR" dirty="0" err="1" smtClean="0"/>
              <a:t>Ahmadinejad</a:t>
            </a:r>
            <a:r>
              <a:rPr lang="pt-BR" dirty="0" smtClean="0"/>
              <a:t>. O acordo significou uma vitória importante no impasse nuclear, entretanto, este acordo em nada influenciou a ONU que logo tratou de impor uma quarta sanção ao país árabe.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w-world.de/image/0,,5231956_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488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1708</Words>
  <Application>Microsoft Office PowerPoint</Application>
  <PresentationFormat>Apresentação na tela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ATUALIDADES 2011 CURSO VEIGA – VEIGA CONCURSOS</vt:lpstr>
      <vt:lpstr>Irã e Coreia do Norte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</cp:revision>
  <dcterms:created xsi:type="dcterms:W3CDTF">2011-08-29T23:34:03Z</dcterms:created>
  <dcterms:modified xsi:type="dcterms:W3CDTF">2011-09-02T03:22:22Z</dcterms:modified>
</cp:coreProperties>
</file>